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5160"/>
          </a:xfrm>
          <a:prstGeom prst="rect">
            <a:avLst/>
          </a:prstGeom>
          <a:noFill/>
        </p:spPr>
        <p:txBody>
          <a:bodyPr wrap="square" lIns="91440" tIns="45720" rIns="91440" bIns="45720" rtlCol="0" anchor="t">
            <a:spAutoFit/>
          </a:bodyPr>
          <a:lstStyle/>
          <a:p>
            <a:r>
              <a:rPr lang="en-IN" altLang="en-US" dirty="0">
                <a:solidFill>
                  <a:schemeClr val="bg2"/>
                </a:solidFill>
                <a:latin typeface="Abadi"/>
                <a:ea typeface="SF Pro" pitchFamily="2" charset="0"/>
                <a:cs typeface="SF Pro" pitchFamily="2" charset="0"/>
              </a:rPr>
              <a:t>Pratesh Mishra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a:t>
            </a:r>
            <a:r>
              <a:rPr lang="en-IN" altLang="en-US" dirty="0">
                <a:solidFill>
                  <a:schemeClr val="bg2"/>
                </a:solidFill>
                <a:latin typeface="Abadi" panose="020B0604020104020204" pitchFamily="34" charset="0"/>
                <a:ea typeface="SF Pro" pitchFamily="2" charset="0"/>
                <a:cs typeface="SF Pro" pitchFamily="2" charset="0"/>
              </a:rPr>
              <a:t>1th July</a:t>
            </a:r>
            <a:r>
              <a:rPr lang="en-US" dirty="0">
                <a:solidFill>
                  <a:schemeClr val="bg2"/>
                </a:solidFill>
                <a:latin typeface="Abadi" panose="020B0604020104020204" pitchFamily="34" charset="0"/>
                <a:ea typeface="SF Pro" pitchFamily="2" charset="0"/>
                <a:cs typeface="SF Pro" pitchFamily="2" charset="0"/>
              </a:rPr>
              <a:t> 202</a:t>
            </a:r>
            <a:r>
              <a:rPr lang="en-IN" altLang="en-US" dirty="0">
                <a:solidFill>
                  <a:schemeClr val="bg2"/>
                </a:solidFill>
                <a:latin typeface="Abadi" panose="020B0604020104020204" pitchFamily="34" charset="0"/>
                <a:ea typeface="SF Pro" pitchFamily="2" charset="0"/>
                <a:cs typeface="SF Pro" pitchFamily="2" charset="0"/>
              </a:rPr>
              <a:t>3</a:t>
            </a:r>
            <a:endParaRPr lang="en-IN" alt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https://github.com/Prateshmishra/IBM-Data-Science-Coursera-/blob/main/Data%20Wrangling.ipynb</a:t>
            </a:r>
            <a:endParaRPr lang="en-US" sz="2200" dirty="0">
              <a:solidFill>
                <a:srgbClr val="1C7DDB"/>
              </a:solidFill>
              <a:latin typeface="Abadi" panose="020B0604020104020204" pitchFamily="34" charset="0"/>
            </a:endParaRPr>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https://github.com/Prateshmishra/IBM-Data-Science-Coursera-/blob/main/EDA%20with%20Data%20Visualization.ipynb</a:t>
            </a:r>
            <a:endParaRPr lang="en-US" sz="2200" dirty="0">
              <a:solidFill>
                <a:srgbClr val="1C7DDB"/>
              </a:solidFill>
              <a:latin typeface="Abadi" panose="020B0604020104020204" pitchFamily="34" charset="0"/>
            </a:endParaRPr>
          </a:p>
        </p:txBody>
      </p:sp>
      <p:pic>
        <p:nvPicPr>
          <p:cNvPr id="7" name="Picture 6"/>
          <p:cNvPicPr>
            <a:picLocks noChangeAspect="1"/>
          </p:cNvPicPr>
          <p:nvPr/>
        </p:nvPicPr>
        <p:blipFill>
          <a:blip r:embed="rId2"/>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96000" y="1495703"/>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397000"/>
            <a:ext cx="9998710" cy="540004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a:t>
            </a:r>
            <a:r>
              <a:rPr lang="en-IN" altLang="en-US" sz="2200" dirty="0">
                <a:solidFill>
                  <a:schemeClr val="accent3">
                    <a:lumMod val="25000"/>
                  </a:schemeClr>
                </a:solidFill>
                <a:latin typeface="Abadi"/>
              </a:rPr>
              <a:t> </a:t>
            </a:r>
            <a:endParaRPr lang="en-US" sz="2200" dirty="0">
              <a:latin typeface="Abadi"/>
            </a:endParaRPr>
          </a:p>
          <a:p>
            <a:pPr marL="0" indent="0">
              <a:lnSpc>
                <a:spcPct val="100000"/>
              </a:lnSpc>
              <a:spcBef>
                <a:spcPts val="1400"/>
              </a:spcBef>
              <a:buNone/>
            </a:pPr>
            <a:r>
              <a:rPr lang="en-US" sz="2200" dirty="0">
                <a:solidFill>
                  <a:schemeClr val="accent3">
                    <a:lumMod val="25000"/>
                  </a:schemeClr>
                </a:solidFill>
                <a:latin typeface="Abadi"/>
              </a:rPr>
              <a:t>https://github.com/Prateshmishra/IBM-Data-Science-Coursera-/blob/main/EDA%20with%20SQL.ipynb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https://github.com/Prateshmishra/IBM-Data-Science-Coursera-/blob/main/app.py</a:t>
            </a: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https://github.com/Prateshmishra/IBM-Data-Science-Coursera-/blob/main/Machine%20Learning%20Prediction.ipynb</a:t>
            </a:r>
            <a:endParaRPr lang="en-US" sz="2200" dirty="0">
              <a:solidFill>
                <a:srgbClr val="1C7DDB"/>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https://github.com/Prateshmishra/IBM-Data-Science-Coursera-/blob/main/Data%20Collection%20API.ipynb</a:t>
            </a:r>
            <a:endParaRPr lang="en-US" sz="2200" dirty="0">
              <a:solidFill>
                <a:srgbClr val="1C7DDB"/>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6518511" y="1499088"/>
            <a:ext cx="4861273" cy="4527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https://github.com/Prateshmishra/IBM-Data-Science-Coursera-/blob/main/Data%20Collection%20with%20Web%20Scraping.ipynb</a:t>
            </a:r>
            <a:r>
              <a:rPr lang="en-US" sz="2200" dirty="0">
                <a:solidFill>
                  <a:srgbClr val="1C7DDB"/>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447559"/>
            <a:ext cx="4655614" cy="4778833"/>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9684</Words>
  <Application>WPS Presentation</Application>
  <PresentationFormat>Widescreen</PresentationFormat>
  <Paragraphs>351</Paragraphs>
  <Slides>46</Slides>
  <Notes>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46</vt:i4>
      </vt:variant>
    </vt:vector>
  </HeadingPairs>
  <TitlesOfParts>
    <vt:vector size="64"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Microsoft YaHei</vt:lpstr>
      <vt:lpstr>Arial Unicode MS</vt:lpstr>
      <vt:lpstr>Calibri</vt:lpstr>
      <vt:lpstr>Calibri</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Atesh</cp:lastModifiedBy>
  <cp:revision>199</cp:revision>
  <dcterms:created xsi:type="dcterms:W3CDTF">2021-04-29T18:58:00Z</dcterms:created>
  <dcterms:modified xsi:type="dcterms:W3CDTF">2023-07-20T18:55:05Z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040F795AD22E4D39806718AEF69F41B6</vt:lpwstr>
  </property>
  <property fmtid="{D5CDD505-2E9C-101B-9397-08002B2CF9AE}" pid="4" name="KSOProductBuildVer">
    <vt:lpwstr>1033-11.2.0.11213</vt:lpwstr>
  </property>
</Properties>
</file>